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16DD215-DCB6-42B3-81A8-17BFBC5333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A7EEA5F-A987-4535-B6BC-CBCBABA38677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 descr=""/>
          <p:cNvPicPr/>
          <p:nvPr/>
        </p:nvPicPr>
        <p:blipFill>
          <a:blip r:embed="rId1"/>
          <a:stretch/>
        </p:blipFill>
        <p:spPr>
          <a:xfrm>
            <a:off x="1600200" y="228600"/>
            <a:ext cx="7102440" cy="5207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" descr=""/>
          <p:cNvPicPr/>
          <p:nvPr/>
        </p:nvPicPr>
        <p:blipFill>
          <a:blip r:embed="rId1"/>
          <a:stretch/>
        </p:blipFill>
        <p:spPr>
          <a:xfrm>
            <a:off x="1371600" y="228600"/>
            <a:ext cx="7283160" cy="533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" descr=""/>
          <p:cNvPicPr/>
          <p:nvPr/>
        </p:nvPicPr>
        <p:blipFill>
          <a:blip r:embed="rId1"/>
          <a:stretch/>
        </p:blipFill>
        <p:spPr>
          <a:xfrm>
            <a:off x="1383120" y="87480"/>
            <a:ext cx="7314120" cy="5485320"/>
          </a:xfrm>
          <a:prstGeom prst="rect">
            <a:avLst/>
          </a:prstGeom>
          <a:ln w="0">
            <a:noFill/>
          </a:ln>
        </p:spPr>
      </p:pic>
      <p:sp>
        <p:nvSpPr>
          <p:cNvPr id="10" name=""/>
          <p:cNvSpPr/>
          <p:nvPr/>
        </p:nvSpPr>
        <p:spPr>
          <a:xfrm>
            <a:off x="5029200" y="1143000"/>
            <a:ext cx="182844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Arial"/>
              </a:rPr>
              <a:t>Moggio Udinese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" descr=""/>
          <p:cNvPicPr/>
          <p:nvPr/>
        </p:nvPicPr>
        <p:blipFill>
          <a:blip r:embed="rId1"/>
          <a:stretch/>
        </p:blipFill>
        <p:spPr>
          <a:xfrm>
            <a:off x="435240" y="601560"/>
            <a:ext cx="9393840" cy="4426920"/>
          </a:xfrm>
          <a:prstGeom prst="rect">
            <a:avLst/>
          </a:prstGeom>
          <a:ln w="0">
            <a:noFill/>
          </a:ln>
        </p:spPr>
      </p:pic>
      <p:sp>
        <p:nvSpPr>
          <p:cNvPr id="12" name=""/>
          <p:cNvSpPr/>
          <p:nvPr/>
        </p:nvSpPr>
        <p:spPr>
          <a:xfrm>
            <a:off x="4114800" y="400680"/>
            <a:ext cx="182844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Arial"/>
              </a:rPr>
              <a:t>Moggio Udinese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" descr=""/>
          <p:cNvPicPr/>
          <p:nvPr/>
        </p:nvPicPr>
        <p:blipFill>
          <a:blip r:embed="rId1"/>
          <a:stretch/>
        </p:blipFill>
        <p:spPr>
          <a:xfrm>
            <a:off x="435240" y="601560"/>
            <a:ext cx="9393840" cy="4426920"/>
          </a:xfrm>
          <a:prstGeom prst="rect">
            <a:avLst/>
          </a:prstGeom>
          <a:ln w="0">
            <a:noFill/>
          </a:ln>
        </p:spPr>
      </p:pic>
      <p:sp>
        <p:nvSpPr>
          <p:cNvPr id="14" name=""/>
          <p:cNvSpPr/>
          <p:nvPr/>
        </p:nvSpPr>
        <p:spPr>
          <a:xfrm>
            <a:off x="4114800" y="401040"/>
            <a:ext cx="182844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Arial"/>
              </a:rPr>
              <a:t>Moggio Udinese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" descr=""/>
          <p:cNvPicPr/>
          <p:nvPr/>
        </p:nvPicPr>
        <p:blipFill>
          <a:blip r:embed="rId1"/>
          <a:stretch/>
        </p:blipFill>
        <p:spPr>
          <a:xfrm>
            <a:off x="435240" y="601560"/>
            <a:ext cx="9393840" cy="4426920"/>
          </a:xfrm>
          <a:prstGeom prst="rect">
            <a:avLst/>
          </a:prstGeom>
          <a:ln w="0">
            <a:noFill/>
          </a:ln>
        </p:spPr>
      </p:pic>
      <p:sp>
        <p:nvSpPr>
          <p:cNvPr id="16" name=""/>
          <p:cNvSpPr/>
          <p:nvPr/>
        </p:nvSpPr>
        <p:spPr>
          <a:xfrm>
            <a:off x="4114800" y="401040"/>
            <a:ext cx="182844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Arial"/>
              </a:rPr>
              <a:t>Moggio Udinese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"/>
          <p:cNvSpPr/>
          <p:nvPr/>
        </p:nvSpPr>
        <p:spPr>
          <a:xfrm>
            <a:off x="4114800" y="401040"/>
            <a:ext cx="1828440" cy="51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it-IT" sz="1500" spc="-1" strike="noStrike">
                <a:solidFill>
                  <a:srgbClr val="000000"/>
                </a:solidFill>
                <a:latin typeface="Arial"/>
              </a:rPr>
              <a:t>Moggio Udinese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1600200" y="718200"/>
            <a:ext cx="6738480" cy="476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2026-04-14T10:26:36Z</dcterms:created>
  <dc:creator>Giuseppe Chiappetta</dc:creator>
  <dc:description/>
  <dc:language>en-US</dc:language>
  <cp:lastModifiedBy>Giuseppe Chiappetta</cp:lastModifiedBy>
  <dcterms:modified xsi:type="dcterms:W3CDTF">2026-04-14T10:55:56Z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